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64" r:id="rId4"/>
    <p:sldId id="259" r:id="rId5"/>
    <p:sldId id="260" r:id="rId6"/>
    <p:sldId id="267" r:id="rId7"/>
    <p:sldId id="261" r:id="rId8"/>
    <p:sldId id="262" r:id="rId9"/>
    <p:sldId id="266" r:id="rId10"/>
    <p:sldId id="268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04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4/1/19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Jenna Robinson</a:t>
            </a:r>
          </a:p>
          <a:p>
            <a:r>
              <a:rPr lang="en-US" dirty="0" smtClean="0"/>
              <a:t>NASA Space Grant Symposium</a:t>
            </a:r>
          </a:p>
          <a:p>
            <a:r>
              <a:rPr lang="en-US" dirty="0" smtClean="0"/>
              <a:t>April 13, 2019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484827"/>
            <a:ext cx="7772400" cy="1470025"/>
          </a:xfrm>
        </p:spPr>
        <p:txBody>
          <a:bodyPr/>
          <a:lstStyle/>
          <a:p>
            <a:r>
              <a:rPr lang="en-US" dirty="0" smtClean="0"/>
              <a:t>Modeling exoplanet lithosphere properties using </a:t>
            </a:r>
            <a:r>
              <a:rPr lang="en-US" dirty="0" err="1" smtClean="0"/>
              <a:t>exoplex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081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02898"/>
            <a:ext cx="7924800" cy="1143000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449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“Lithosphere.” </a:t>
            </a:r>
            <a:r>
              <a:rPr lang="en-US" i="1" dirty="0" smtClean="0"/>
              <a:t>Wikipedia, </a:t>
            </a:r>
            <a:r>
              <a:rPr lang="en-US" dirty="0" smtClean="0"/>
              <a:t>Wikimedia Foundation, 1 Apr. 2019, </a:t>
            </a:r>
            <a:r>
              <a:rPr lang="en-US" dirty="0" err="1" smtClean="0"/>
              <a:t>en.wikipedia.org</a:t>
            </a:r>
            <a:r>
              <a:rPr lang="en-US" dirty="0" smtClean="0"/>
              <a:t>/wiki/Lithosphere. </a:t>
            </a:r>
          </a:p>
          <a:p>
            <a:r>
              <a:rPr lang="en-US" dirty="0" smtClean="0"/>
              <a:t>Williams</a:t>
            </a:r>
            <a:r>
              <a:rPr lang="en-US" dirty="0"/>
              <a:t>, Matt. “What Are the Earth’s Layers?” Universe Today, </a:t>
            </a:r>
            <a:r>
              <a:rPr lang="en-US" dirty="0" smtClean="0"/>
              <a:t>Universe Today</a:t>
            </a:r>
            <a:r>
              <a:rPr lang="en-US" dirty="0"/>
              <a:t>, 21 Sept. 2016, </a:t>
            </a:r>
            <a:r>
              <a:rPr lang="en-US" dirty="0" err="1"/>
              <a:t>www.universetoday.com</a:t>
            </a:r>
            <a:r>
              <a:rPr lang="en-US" dirty="0"/>
              <a:t>/61200/earths-layers/.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09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pic>
        <p:nvPicPr>
          <p:cNvPr id="4" name="Content Placeholder 3" descr="Earth's interior layers.pn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696" r="-17696"/>
          <a:stretch>
            <a:fillRect/>
          </a:stretch>
        </p:blipFill>
        <p:spPr>
          <a:xfrm>
            <a:off x="609600" y="1439208"/>
            <a:ext cx="7924800" cy="4114800"/>
          </a:xfrm>
        </p:spPr>
      </p:pic>
    </p:spTree>
    <p:extLst>
      <p:ext uri="{BB962C8B-B14F-4D97-AF65-F5344CB8AC3E}">
        <p14:creationId xmlns:p14="http://schemas.microsoft.com/office/powerpoint/2010/main" val="311027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Question:</a:t>
            </a:r>
          </a:p>
          <a:p>
            <a:r>
              <a:rPr lang="en-US" dirty="0" smtClean="0"/>
              <a:t>How thick are lithospheres?</a:t>
            </a:r>
          </a:p>
          <a:p>
            <a:r>
              <a:rPr lang="en-US" dirty="0" smtClean="0"/>
              <a:t>What is the composition of lithospheres?</a:t>
            </a:r>
          </a:p>
          <a:p>
            <a:r>
              <a:rPr lang="en-US" dirty="0" smtClean="0"/>
              <a:t>How does lithospheric composition impact thickness?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r>
              <a:rPr lang="en-US" dirty="0" smtClean="0"/>
              <a:t>Objectives:</a:t>
            </a:r>
          </a:p>
          <a:p>
            <a:r>
              <a:rPr lang="en-US" dirty="0" smtClean="0"/>
              <a:t>Edit ExoPlex library to include low temperature, low pressure datasets</a:t>
            </a:r>
          </a:p>
          <a:p>
            <a:r>
              <a:rPr lang="en-US" dirty="0" smtClean="0"/>
              <a:t>Understand how pressure, temperature, and bulk planetary composition impact lithospheric thickness of exoplanets</a:t>
            </a:r>
          </a:p>
          <a:p>
            <a:r>
              <a:rPr lang="en-US" dirty="0" smtClean="0"/>
              <a:t>Determine how thick the lithosphere can be for planets of differing compositions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900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Determine the bulk chemical inputs of the model</a:t>
            </a:r>
          </a:p>
          <a:p>
            <a:r>
              <a:rPr lang="en-US" dirty="0" smtClean="0"/>
              <a:t>Run the model for each bulk chemical composition case</a:t>
            </a:r>
          </a:p>
          <a:p>
            <a:r>
              <a:rPr lang="en-US" dirty="0" smtClean="0"/>
              <a:t>Use the expansivity, density, specific heat, mineralogy, and thermal conductivity at characteristic pressure levels to calculate the combined thermal diffusivity of the lithosphere</a:t>
            </a:r>
          </a:p>
          <a:p>
            <a:r>
              <a:rPr lang="en-US" dirty="0" smtClean="0"/>
              <a:t>Use the averaged thermal diffusivity value to calculate lithospheric thickness</a:t>
            </a:r>
          </a:p>
          <a:p>
            <a:pPr lvl="1"/>
            <a:r>
              <a:rPr lang="en-US" i="1" dirty="0" smtClean="0"/>
              <a:t>H ~ 2[</a:t>
            </a:r>
            <a:r>
              <a:rPr lang="en-US" i="1" dirty="0" err="1" smtClean="0"/>
              <a:t>κL</a:t>
            </a:r>
            <a:r>
              <a:rPr lang="en-US" i="1" dirty="0" smtClean="0"/>
              <a:t>/V]</a:t>
            </a:r>
            <a:r>
              <a:rPr lang="en-US" i="1" baseline="30000" dirty="0" smtClean="0"/>
              <a:t>1/2</a:t>
            </a:r>
            <a:r>
              <a:rPr lang="en-US" i="1" dirty="0" smtClean="0"/>
              <a:t> = 2(</a:t>
            </a:r>
            <a:r>
              <a:rPr lang="en-US" i="1" dirty="0" err="1" smtClean="0"/>
              <a:t>κt</a:t>
            </a:r>
            <a:r>
              <a:rPr lang="en-US" i="1" dirty="0" smtClean="0"/>
              <a:t>)</a:t>
            </a:r>
            <a:r>
              <a:rPr lang="en-US" i="1" baseline="30000" dirty="0" smtClean="0"/>
              <a:t>1/2</a:t>
            </a:r>
            <a:endParaRPr lang="en-US" i="1" dirty="0" smtClean="0"/>
          </a:p>
          <a:p>
            <a:pPr lvl="2"/>
            <a:r>
              <a:rPr lang="en-US" dirty="0" smtClean="0"/>
              <a:t>H = thickness (m)</a:t>
            </a:r>
          </a:p>
          <a:p>
            <a:pPr lvl="2"/>
            <a:r>
              <a:rPr lang="el-GR" dirty="0" smtClean="0"/>
              <a:t>κ</a:t>
            </a:r>
            <a:r>
              <a:rPr lang="en-US" dirty="0" smtClean="0"/>
              <a:t> = thermal diffusivity</a:t>
            </a:r>
          </a:p>
          <a:p>
            <a:pPr lvl="2"/>
            <a:r>
              <a:rPr lang="en-US" dirty="0" smtClean="0"/>
              <a:t>L = distance of the spreading center from the mid-oceanic ridge (m)</a:t>
            </a:r>
          </a:p>
          <a:p>
            <a:pPr lvl="2"/>
            <a:r>
              <a:rPr lang="en-US" dirty="0" smtClean="0"/>
              <a:t>V = velocity of the lithospheric plate</a:t>
            </a:r>
          </a:p>
          <a:p>
            <a:pPr lvl="2"/>
            <a:r>
              <a:rPr lang="en-US" dirty="0" smtClean="0"/>
              <a:t>t = lithosphere 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801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5" name="Content Placeholder 4" descr="Screen Shot 2019-04-05 at 11.38.40 AM.pn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0936" b="-50936"/>
          <a:stretch>
            <a:fillRect/>
          </a:stretch>
        </p:blipFill>
        <p:spPr>
          <a:xfrm>
            <a:off x="59283" y="1025412"/>
            <a:ext cx="9031799" cy="4689588"/>
          </a:xfrm>
        </p:spPr>
      </p:pic>
    </p:spTree>
    <p:extLst>
      <p:ext uri="{BB962C8B-B14F-4D97-AF65-F5344CB8AC3E}">
        <p14:creationId xmlns:p14="http://schemas.microsoft.com/office/powerpoint/2010/main" val="246874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Conducting this experiment has showed the pitfalls of the ExoPlex model</a:t>
            </a:r>
          </a:p>
          <a:p>
            <a:pPr lvl="1"/>
            <a:r>
              <a:rPr lang="en-US" dirty="0" smtClean="0"/>
              <a:t>Edit elemental inputs</a:t>
            </a:r>
          </a:p>
          <a:p>
            <a:pPr lvl="1"/>
            <a:r>
              <a:rPr lang="en-US" dirty="0" smtClean="0"/>
              <a:t>Edit output file to calculate thickness</a:t>
            </a:r>
          </a:p>
          <a:p>
            <a:r>
              <a:rPr lang="en-US" dirty="0" smtClean="0"/>
              <a:t>Modeling allows us to determine the atmospheric and geological properties of exoplanets</a:t>
            </a:r>
          </a:p>
          <a:p>
            <a:pPr lvl="1"/>
            <a:r>
              <a:rPr lang="en-US" dirty="0" smtClean="0"/>
              <a:t>Planetary evolution</a:t>
            </a:r>
          </a:p>
          <a:p>
            <a:pPr lvl="1"/>
            <a:r>
              <a:rPr lang="en-US" dirty="0" smtClean="0"/>
              <a:t>Variety of terrestrial exoplanets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2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 the code for the remaining scenarios</a:t>
            </a:r>
          </a:p>
          <a:p>
            <a:r>
              <a:rPr lang="en-US" dirty="0" smtClean="0"/>
              <a:t>Calculate the lithospheric thickness for each of these scenarios and compare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600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At this time, we are unable to deduce the effect of planetary composition on lithospheric thickness</a:t>
            </a:r>
          </a:p>
          <a:p>
            <a:r>
              <a:rPr lang="en-US" dirty="0" smtClean="0"/>
              <a:t>We still have a lot of edits to make to the model before we can release it </a:t>
            </a:r>
            <a:r>
              <a:rPr lang="en-US" smtClean="0"/>
              <a:t>for public use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184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Dr. Steve Desch, Space Grant mentor</a:t>
            </a:r>
          </a:p>
          <a:p>
            <a:r>
              <a:rPr lang="en-US" dirty="0" smtClean="0"/>
              <a:t>Dr. Cayman </a:t>
            </a:r>
            <a:r>
              <a:rPr lang="en-US" dirty="0" err="1" smtClean="0"/>
              <a:t>Unterborn</a:t>
            </a:r>
            <a:r>
              <a:rPr lang="en-US" dirty="0" smtClean="0"/>
              <a:t>, postdoctoral research scientist</a:t>
            </a:r>
          </a:p>
          <a:p>
            <a:r>
              <a:rPr lang="en-US" dirty="0" smtClean="0"/>
              <a:t>Shane Bechtel, Space Grant scholar</a:t>
            </a:r>
          </a:p>
          <a:p>
            <a:r>
              <a:rPr lang="en-US" dirty="0" smtClean="0"/>
              <a:t>Mark Williamson, former Space Grant scholar and my biggest supporter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721605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5910</TotalTime>
  <Words>337</Words>
  <Application>Microsoft Macintosh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Horizon</vt:lpstr>
      <vt:lpstr>Modeling exoplanet lithosphere properties using exoplex</vt:lpstr>
      <vt:lpstr>introduction</vt:lpstr>
      <vt:lpstr>motivation</vt:lpstr>
      <vt:lpstr>methods</vt:lpstr>
      <vt:lpstr>Results</vt:lpstr>
      <vt:lpstr>significance</vt:lpstr>
      <vt:lpstr>Future work</vt:lpstr>
      <vt:lpstr>Conclusion</vt:lpstr>
      <vt:lpstr>acknowledgements</vt:lpstr>
      <vt:lpstr>Questions?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exoplanet lithosphere properties using exoplex</dc:title>
  <dc:creator>Jenna</dc:creator>
  <cp:lastModifiedBy>Jenna</cp:lastModifiedBy>
  <cp:revision>49</cp:revision>
  <dcterms:created xsi:type="dcterms:W3CDTF">2019-04-01T16:25:21Z</dcterms:created>
  <dcterms:modified xsi:type="dcterms:W3CDTF">2019-04-05T18:55:44Z</dcterms:modified>
</cp:coreProperties>
</file>